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24406D-7252-48A2-8E61-5B47A0067A00}" v="20" dt="2023-03-22T11:25:13.2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863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466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59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945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366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4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021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01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902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9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8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259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F88A5E4D-0287-F331-533B-8AE6F9A5A7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689" r="16179"/>
          <a:stretch/>
        </p:blipFill>
        <p:spPr>
          <a:xfrm>
            <a:off x="237856" y="313765"/>
            <a:ext cx="3554216" cy="346721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081B113A-E89A-CAA6-03D5-31D1C078C13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7980" r="16877"/>
          <a:stretch/>
        </p:blipFill>
        <p:spPr>
          <a:xfrm>
            <a:off x="3792072" y="2274843"/>
            <a:ext cx="3740524" cy="165634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FD370D09-AB9C-613A-D99C-0CA881B329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83764" t="10845" b="8472"/>
          <a:stretch/>
        </p:blipFill>
        <p:spPr>
          <a:xfrm>
            <a:off x="7646894" y="1147482"/>
            <a:ext cx="730609" cy="1452284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319D52CF-6CF3-F7D6-3D09-B2720F7C872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t="7751" r="16155"/>
          <a:stretch/>
        </p:blipFill>
        <p:spPr>
          <a:xfrm>
            <a:off x="3881719" y="333601"/>
            <a:ext cx="3675528" cy="18157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99F1F36-17B1-6796-66FE-8E77F23BD2A3}"/>
              </a:ext>
            </a:extLst>
          </p:cNvPr>
          <p:cNvSpPr txBox="1"/>
          <p:nvPr/>
        </p:nvSpPr>
        <p:spPr>
          <a:xfrm>
            <a:off x="6211402" y="80264"/>
            <a:ext cx="550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M_CT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14C1B2-FBE3-70C6-0018-FD9962953276}"/>
              </a:ext>
            </a:extLst>
          </p:cNvPr>
          <p:cNvSpPr txBox="1"/>
          <p:nvPr/>
        </p:nvSpPr>
        <p:spPr>
          <a:xfrm>
            <a:off x="2486820" y="93094"/>
            <a:ext cx="5028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B_CT</a:t>
            </a:r>
            <a:endParaRPr lang="en-US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0F0DD0-5BF7-2001-B556-FC00E681CFF3}"/>
              </a:ext>
            </a:extLst>
          </p:cNvPr>
          <p:cNvSpPr txBox="1"/>
          <p:nvPr/>
        </p:nvSpPr>
        <p:spPr>
          <a:xfrm>
            <a:off x="5991553" y="2058587"/>
            <a:ext cx="7306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B_M</a:t>
            </a:r>
            <a:endParaRPr lang="en-US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F8C64F5-958D-CFAF-0C83-6DFF20D0F5FC}"/>
              </a:ext>
            </a:extLst>
          </p:cNvPr>
          <p:cNvSpPr txBox="1"/>
          <p:nvPr/>
        </p:nvSpPr>
        <p:spPr>
          <a:xfrm>
            <a:off x="0" y="267631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FC651A2-CDD6-4F3F-DBE1-208A78B69012}"/>
              </a:ext>
            </a:extLst>
          </p:cNvPr>
          <p:cNvSpPr txBox="1"/>
          <p:nvPr/>
        </p:nvSpPr>
        <p:spPr>
          <a:xfrm>
            <a:off x="3748509" y="267631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522CB-8DD0-269C-D405-D44AFA5C63F2}"/>
              </a:ext>
            </a:extLst>
          </p:cNvPr>
          <p:cNvSpPr txBox="1"/>
          <p:nvPr/>
        </p:nvSpPr>
        <p:spPr>
          <a:xfrm>
            <a:off x="3769920" y="2126726"/>
            <a:ext cx="2600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020345B-E63F-CB6D-40AB-FB62ABAC88F6}"/>
              </a:ext>
            </a:extLst>
          </p:cNvPr>
          <p:cNvSpPr txBox="1"/>
          <p:nvPr/>
        </p:nvSpPr>
        <p:spPr>
          <a:xfrm>
            <a:off x="150742" y="3961451"/>
            <a:ext cx="96045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Supplementary </a:t>
            </a:r>
            <a:r>
              <a:rPr lang="en-US" sz="1200" b="1"/>
              <a:t>Figure </a:t>
            </a:r>
            <a:r>
              <a:rPr lang="en-GB" sz="1200" b="1"/>
              <a:t>S5</a:t>
            </a:r>
            <a:r>
              <a:rPr lang="en-US" sz="1200" b="1" dirty="0"/>
              <a:t>. </a:t>
            </a:r>
            <a:r>
              <a:rPr lang="en-US" sz="1200" dirty="0"/>
              <a:t>Bubble plot for </a:t>
            </a:r>
            <a:r>
              <a:rPr lang="pl-PL" sz="1200" dirty="0"/>
              <a:t>Kyoto Encyclopedia of </a:t>
            </a:r>
            <a:r>
              <a:rPr lang="pl-PL" sz="1200" dirty="0" err="1"/>
              <a:t>Genes</a:t>
            </a:r>
            <a:r>
              <a:rPr lang="pl-PL" sz="1200" dirty="0"/>
              <a:t> and </a:t>
            </a:r>
            <a:r>
              <a:rPr lang="pl-PL" sz="1200" dirty="0" err="1"/>
              <a:t>Genomes</a:t>
            </a:r>
            <a:r>
              <a:rPr lang="pl-PL" sz="1200" dirty="0"/>
              <a:t> (</a:t>
            </a:r>
            <a:r>
              <a:rPr lang="pl-PL" sz="1200" dirty="0" err="1"/>
              <a:t>KEGG</a:t>
            </a:r>
            <a:r>
              <a:rPr lang="pl-PL" sz="1200" dirty="0"/>
              <a:t>) </a:t>
            </a:r>
            <a:r>
              <a:rPr lang="pl-PL" sz="1200" dirty="0" err="1"/>
              <a:t>pathways</a:t>
            </a:r>
            <a:r>
              <a:rPr lang="pl-PL" sz="1200" dirty="0"/>
              <a:t> </a:t>
            </a:r>
            <a:r>
              <a:rPr lang="en-US" sz="1200" dirty="0"/>
              <a:t>enrichment analysis in black vs. control (A), middle vs. control (B), and black vs. middle (C) comparisons. </a:t>
            </a:r>
          </a:p>
        </p:txBody>
      </p:sp>
    </p:spTree>
    <p:extLst>
      <p:ext uri="{BB962C8B-B14F-4D97-AF65-F5344CB8AC3E}">
        <p14:creationId xmlns:p14="http://schemas.microsoft.com/office/powerpoint/2010/main" val="1126151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72</TotalTime>
  <Words>56</Words>
  <Application>Microsoft Office PowerPoint</Application>
  <PresentationFormat>A4 Paper (210x297 mm)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Gabriela Machaj</dc:creator>
  <cp:lastModifiedBy>Christine Foyer (Biosciences)</cp:lastModifiedBy>
  <cp:revision>4</cp:revision>
  <cp:lastPrinted>2023-03-24T09:10:18Z</cp:lastPrinted>
  <dcterms:created xsi:type="dcterms:W3CDTF">2023-03-20T09:37:55Z</dcterms:created>
  <dcterms:modified xsi:type="dcterms:W3CDTF">2023-04-22T08:44:28Z</dcterms:modified>
</cp:coreProperties>
</file>